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7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37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Insert page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3916" y="1690687"/>
            <a:ext cx="11542195" cy="4391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8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59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7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9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05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2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5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0CB5-4C26-4019-A489-14994E5F922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F190-6AE1-4D18-87AC-F648CC225C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0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- Validate the sum of different fields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49298" y="1860992"/>
            <a:ext cx="6492297" cy="3293174"/>
          </a:xfrm>
        </p:spPr>
        <p:txBody>
          <a:bodyPr/>
          <a:lstStyle/>
          <a:p>
            <a:r>
              <a:rPr lang="en-US" sz="900" dirty="0" err="1"/>
              <a:t>var</a:t>
            </a:r>
            <a:r>
              <a:rPr lang="en-US" sz="900" dirty="0"/>
              <a:t> field13Value = </a:t>
            </a:r>
            <a:r>
              <a:rPr lang="en-US" sz="900" dirty="0" err="1"/>
              <a:t>parseInt</a:t>
            </a:r>
            <a:r>
              <a:rPr lang="en-US" sz="900" dirty="0"/>
              <a:t>(context.fieldname13.value);</a:t>
            </a:r>
          </a:p>
          <a:p>
            <a:r>
              <a:rPr lang="en-US" sz="900" dirty="0" err="1"/>
              <a:t>var</a:t>
            </a:r>
            <a:r>
              <a:rPr lang="en-US" sz="900" dirty="0"/>
              <a:t> TOTAL = </a:t>
            </a:r>
            <a:r>
              <a:rPr lang="en-US" sz="900" dirty="0" err="1"/>
              <a:t>parseInt</a:t>
            </a:r>
            <a:r>
              <a:rPr lang="en-US" sz="900" dirty="0"/>
              <a:t>(context.fieldname1.value)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(context.fieldname2.value)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(context.fieldname3.value)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(context.fieldname4.value)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(context.fieldname5.value)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(context.fieldname6.value)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(context.fieldname7.value)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(context.fieldname8.value)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(context.fieldname9.value)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(context.fieldname10.value)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(context.fieldname11.value) + </a:t>
            </a:r>
            <a:r>
              <a:rPr lang="en-US" sz="900" dirty="0" err="1"/>
              <a:t>parseInt</a:t>
            </a:r>
            <a:r>
              <a:rPr lang="en-US" sz="900" dirty="0"/>
              <a:t>(context.fieldname12.value);</a:t>
            </a:r>
          </a:p>
          <a:p>
            <a:r>
              <a:rPr lang="en-US" sz="900" dirty="0"/>
              <a:t>if(TOTAL==field13Value) {</a:t>
            </a:r>
          </a:p>
          <a:p>
            <a:r>
              <a:rPr lang="en-US" sz="900" dirty="0"/>
              <a:t>return true;</a:t>
            </a:r>
          </a:p>
          <a:p>
            <a:r>
              <a:rPr lang="en-US" sz="900" dirty="0"/>
              <a:t>}</a:t>
            </a:r>
          </a:p>
          <a:p>
            <a:r>
              <a:rPr lang="en-US" sz="900" dirty="0"/>
              <a:t>else{</a:t>
            </a:r>
          </a:p>
          <a:p>
            <a:r>
              <a:rPr lang="en-US" sz="900" dirty="0"/>
              <a:t>return false;</a:t>
            </a:r>
          </a:p>
          <a:p>
            <a:r>
              <a:rPr lang="en-US" sz="9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- Validate 1 out of 2 radio buttons to be </a:t>
            </a:r>
            <a:r>
              <a:rPr lang="en-US" dirty="0" smtClean="0"/>
              <a:t>required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11542195" cy="2804122"/>
          </a:xfrm>
        </p:spPr>
        <p:txBody>
          <a:bodyPr/>
          <a:lstStyle/>
          <a:p>
            <a:r>
              <a:rPr lang="en-US" sz="1050" dirty="0"/>
              <a:t>&lt;--Benefits Enrollment - Validate 1 out of 2 radio buttons to be required--&gt;</a:t>
            </a:r>
          </a:p>
          <a:p>
            <a:r>
              <a:rPr lang="en-US" sz="1050" dirty="0"/>
              <a:t>if ( ( context.fieldname1.checked == "" ) &amp;&amp; ( context.fieldname2.checked == "" ) ) </a:t>
            </a:r>
          </a:p>
          <a:p>
            <a:r>
              <a:rPr lang="en-US" sz="1050" dirty="0"/>
              <a:t>{ 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true;</a:t>
            </a:r>
          </a:p>
          <a:p>
            <a:r>
              <a:rPr lang="en-US" sz="105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- Validate number is not &gt; 100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47371" y="1690688"/>
            <a:ext cx="7300042" cy="3059443"/>
          </a:xfrm>
        </p:spPr>
        <p:txBody>
          <a:bodyPr/>
          <a:lstStyle/>
          <a:p>
            <a:r>
              <a:rPr lang="en-US" sz="1050" dirty="0"/>
              <a:t>if ( ( </a:t>
            </a:r>
            <a:r>
              <a:rPr lang="en-US" sz="1050" dirty="0" err="1"/>
              <a:t>context.fieldname.value</a:t>
            </a:r>
            <a:r>
              <a:rPr lang="en-US" sz="1050" dirty="0"/>
              <a:t> &gt; 100 )) </a:t>
            </a:r>
          </a:p>
          <a:p>
            <a:r>
              <a:rPr lang="en-US" sz="1050" dirty="0"/>
              <a:t>{ 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true;</a:t>
            </a:r>
          </a:p>
          <a:p>
            <a:r>
              <a:rPr lang="en-US" sz="105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- Validate </a:t>
            </a:r>
            <a:r>
              <a:rPr lang="en-US" dirty="0" smtClean="0"/>
              <a:t>range of 1-125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49298" y="1839561"/>
            <a:ext cx="6492297" cy="3861086"/>
          </a:xfrm>
        </p:spPr>
        <p:txBody>
          <a:bodyPr/>
          <a:lstStyle/>
          <a:p>
            <a:r>
              <a:rPr lang="en-US" sz="1050" dirty="0"/>
              <a:t>if ( ( </a:t>
            </a:r>
            <a:r>
              <a:rPr lang="en-US" sz="1050" dirty="0" err="1"/>
              <a:t>context.fieldname.value</a:t>
            </a:r>
            <a:r>
              <a:rPr lang="en-US" sz="1050" dirty="0"/>
              <a:t> &lt; 1 )) </a:t>
            </a:r>
          </a:p>
          <a:p>
            <a:r>
              <a:rPr lang="en-US" sz="1050" dirty="0"/>
              <a:t>{ 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 if ( ( </a:t>
            </a:r>
            <a:r>
              <a:rPr lang="en-US" sz="1050" dirty="0" err="1"/>
              <a:t>context.fieldname.value</a:t>
            </a:r>
            <a:r>
              <a:rPr lang="en-US" sz="1050" dirty="0"/>
              <a:t> &gt; 125 ))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true;</a:t>
            </a:r>
          </a:p>
          <a:p>
            <a:r>
              <a:rPr lang="en-US" sz="105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- Validate </a:t>
            </a:r>
            <a:r>
              <a:rPr lang="en-US" dirty="0" smtClean="0"/>
              <a:t>the number entered in the text field is within a certain range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49298" y="1846705"/>
            <a:ext cx="6492297" cy="3882516"/>
          </a:xfrm>
        </p:spPr>
        <p:txBody>
          <a:bodyPr/>
          <a:lstStyle/>
          <a:p>
            <a:r>
              <a:rPr lang="en-US" sz="1050" dirty="0"/>
              <a:t>if ( ( </a:t>
            </a:r>
            <a:r>
              <a:rPr lang="en-US" sz="1050" dirty="0" err="1"/>
              <a:t>context.fieldname.value</a:t>
            </a:r>
            <a:r>
              <a:rPr lang="en-US" sz="1050" dirty="0"/>
              <a:t> &lt; 1 )) </a:t>
            </a:r>
          </a:p>
          <a:p>
            <a:r>
              <a:rPr lang="en-US" sz="1050" dirty="0"/>
              <a:t>{ 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 if ( ( </a:t>
            </a:r>
            <a:r>
              <a:rPr lang="en-US" sz="1050" dirty="0" err="1"/>
              <a:t>context.fieldname.value</a:t>
            </a:r>
            <a:r>
              <a:rPr lang="en-US" sz="1050" dirty="0"/>
              <a:t> &gt; 125 ))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true;</a:t>
            </a:r>
          </a:p>
          <a:p>
            <a:r>
              <a:rPr lang="en-US" sz="105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19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Sample </a:t>
            </a:r>
            <a:r>
              <a:rPr lang="en-US" dirty="0"/>
              <a:t>- Validate that a specific radio button (that has 2 options) is checked correctly depending on another value was/was not entered in the text field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2581336"/>
            <a:ext cx="11542195" cy="2685370"/>
          </a:xfrm>
        </p:spPr>
        <p:txBody>
          <a:bodyPr/>
          <a:lstStyle/>
          <a:p>
            <a:r>
              <a:rPr lang="en-US" sz="1050" dirty="0"/>
              <a:t>if ((</a:t>
            </a:r>
            <a:r>
              <a:rPr lang="en-US" sz="1050" dirty="0" err="1"/>
              <a:t>context.fieldname.checked</a:t>
            </a:r>
            <a:r>
              <a:rPr lang="en-US" sz="1050" dirty="0"/>
              <a:t> == false) &amp;&amp; (</a:t>
            </a:r>
            <a:r>
              <a:rPr lang="en-US" sz="1050" dirty="0" err="1"/>
              <a:t>context.fieldname.value</a:t>
            </a:r>
            <a:r>
              <a:rPr lang="en-US" sz="1050" dirty="0"/>
              <a:t> != "")) </a:t>
            </a:r>
          </a:p>
          <a:p>
            <a:r>
              <a:rPr lang="en-US" sz="1050" dirty="0"/>
              <a:t>{ 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true</a:t>
            </a:r>
            <a:r>
              <a:rPr lang="en-US" sz="1050" dirty="0" smtClean="0"/>
              <a:t>;</a:t>
            </a:r>
            <a:endParaRPr lang="en-US" sz="1050" dirty="0"/>
          </a:p>
          <a:p>
            <a:r>
              <a:rPr lang="en-US" sz="105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Sample - Validate that two radio buttons (that have 2 options – required) are set correctly before moving to next panel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1901" y="2005383"/>
            <a:ext cx="10905196" cy="2382549"/>
          </a:xfrm>
        </p:spPr>
        <p:txBody>
          <a:bodyPr/>
          <a:lstStyle/>
          <a:p>
            <a:r>
              <a:rPr lang="en-US" sz="1050" dirty="0"/>
              <a:t>if ((</a:t>
            </a:r>
            <a:r>
              <a:rPr lang="en-US" sz="1050" dirty="0" err="1"/>
              <a:t>context.fieldname.checked</a:t>
            </a:r>
            <a:r>
              <a:rPr lang="en-US" sz="1050" dirty="0"/>
              <a:t> == true) &amp;&amp; (</a:t>
            </a:r>
            <a:r>
              <a:rPr lang="en-US" sz="1050" dirty="0" err="1"/>
              <a:t>context.fieldname.checked</a:t>
            </a:r>
            <a:r>
              <a:rPr lang="en-US" sz="1050" dirty="0"/>
              <a:t> == false)) </a:t>
            </a:r>
          </a:p>
          <a:p>
            <a:r>
              <a:rPr lang="en-US" sz="1050" dirty="0"/>
              <a:t>{ </a:t>
            </a:r>
          </a:p>
          <a:p>
            <a:r>
              <a:rPr lang="en-US" sz="1050" dirty="0"/>
              <a:t>return false;</a:t>
            </a:r>
          </a:p>
          <a:p>
            <a:r>
              <a:rPr lang="en-US" sz="1050" dirty="0"/>
              <a:t>}</a:t>
            </a:r>
          </a:p>
          <a:p>
            <a:r>
              <a:rPr lang="en-US" sz="1050" dirty="0"/>
              <a:t>else</a:t>
            </a:r>
          </a:p>
          <a:p>
            <a:r>
              <a:rPr lang="en-US" sz="1050" dirty="0"/>
              <a:t>{</a:t>
            </a:r>
          </a:p>
          <a:p>
            <a:r>
              <a:rPr lang="en-US" sz="1050" dirty="0"/>
              <a:t>return true;</a:t>
            </a:r>
          </a:p>
          <a:p>
            <a:r>
              <a:rPr lang="en-US" sz="105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Sample - Validate the sum of different fields</vt:lpstr>
      <vt:lpstr>Sample - Validate 1 out of 2 radio buttons to be required</vt:lpstr>
      <vt:lpstr>Sample - Validate number is not &gt; 100</vt:lpstr>
      <vt:lpstr>Sample - Validate range of 1-125</vt:lpstr>
      <vt:lpstr>Sample - Validate the number entered in the text field is within a certain range</vt:lpstr>
      <vt:lpstr> Sample - Validate that a specific radio button (that has 2 options) is checked correctly depending on another value was/was not entered in the text field</vt:lpstr>
      <vt:lpstr>Sample - Validate that two radio buttons (that have 2 options – required) are set correctly before moving to next panel</vt:lpstr>
    </vt:vector>
  </TitlesOfParts>
  <Company>SAP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- Validate the sum of different fields</dc:title>
  <dc:creator>Gorbunova, Elena</dc:creator>
  <cp:lastModifiedBy>Gorbunova, Elena</cp:lastModifiedBy>
  <cp:revision>1</cp:revision>
  <dcterms:created xsi:type="dcterms:W3CDTF">2016-02-04T11:36:30Z</dcterms:created>
  <dcterms:modified xsi:type="dcterms:W3CDTF">2016-02-04T11:36:52Z</dcterms:modified>
</cp:coreProperties>
</file>