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igt, Bettina (external - Temp Staff)" initials="VB(-TS" lastIdx="0" clrIdx="0">
    <p:extLst>
      <p:ext uri="{19B8F6BF-5375-455C-9EA6-DF929625EA0E}">
        <p15:presenceInfo xmlns:p15="http://schemas.microsoft.com/office/powerpoint/2012/main" userId="S-1-5-21-74642-3284969411-2123768488-9140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4D25-4A92-4035-AF07-0C072F2AF36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8E5-C244-427A-BB5A-938B311A8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4D25-4A92-4035-AF07-0C072F2AF36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8E5-C244-427A-BB5A-938B311A8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47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4D25-4A92-4035-AF07-0C072F2AF36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8E5-C244-427A-BB5A-938B311A8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02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4D25-4A92-4035-AF07-0C072F2AF36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8E5-C244-427A-BB5A-938B311A8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06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4D25-4A92-4035-AF07-0C072F2AF36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8E5-C244-427A-BB5A-938B311A8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30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4D25-4A92-4035-AF07-0C072F2AF36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8E5-C244-427A-BB5A-938B311A8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14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4D25-4A92-4035-AF07-0C072F2AF36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8E5-C244-427A-BB5A-938B311A8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80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4D25-4A92-4035-AF07-0C072F2AF36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8E5-C244-427A-BB5A-938B311A8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4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4D25-4A92-4035-AF07-0C072F2AF36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8E5-C244-427A-BB5A-938B311A8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87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4D25-4A92-4035-AF07-0C072F2AF36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8E5-C244-427A-BB5A-938B311A8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44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4D25-4A92-4035-AF07-0C072F2AF36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8E5-C244-427A-BB5A-938B311A8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14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4D25-4A92-4035-AF07-0C072F2AF36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E28E5-C244-427A-BB5A-938B311A8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0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59235" y="777240"/>
            <a:ext cx="1895302" cy="8728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ABC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98516" y="777240"/>
            <a:ext cx="2111432" cy="8811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2510444" y="3191056"/>
            <a:ext cx="1745673" cy="86452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GHI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4537" y="3191056"/>
            <a:ext cx="1749704" cy="871804"/>
          </a:xfrm>
          <a:prstGeom prst="rect">
            <a:avLst/>
          </a:prstGeom>
        </p:spPr>
      </p:pic>
      <p:cxnSp>
        <p:nvCxnSpPr>
          <p:cNvPr id="13" name="Elbow Connector 12"/>
          <p:cNvCxnSpPr/>
          <p:nvPr/>
        </p:nvCxnSpPr>
        <p:spPr>
          <a:xfrm rot="16200000" flipH="1">
            <a:off x="1016489" y="2233790"/>
            <a:ext cx="1932194" cy="839584"/>
          </a:xfrm>
          <a:prstGeom prst="bentConnector3">
            <a:avLst>
              <a:gd name="adj1" fmla="val 1003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006" y="1687484"/>
            <a:ext cx="920576" cy="2017951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1030778" y="224444"/>
            <a:ext cx="951808" cy="2992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… - 01.01.2015</a:t>
            </a:r>
            <a:endParaRPr lang="en-GB" sz="900" dirty="0"/>
          </a:p>
        </p:txBody>
      </p:sp>
      <p:sp>
        <p:nvSpPr>
          <p:cNvPr id="22" name="Rounded Rectangle 21"/>
          <p:cNvSpPr/>
          <p:nvPr/>
        </p:nvSpPr>
        <p:spPr>
          <a:xfrm>
            <a:off x="6625243" y="224444"/>
            <a:ext cx="1147156" cy="2992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02.01.2015 - today</a:t>
            </a:r>
            <a:endParaRPr lang="en-GB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3158837" y="5029200"/>
            <a:ext cx="80633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$$$</a:t>
            </a: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9845" y="5029200"/>
            <a:ext cx="859611" cy="4938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5560" y="2059872"/>
            <a:ext cx="859611" cy="4938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9844" y="2059872"/>
            <a:ext cx="859611" cy="493819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>
          <a:xfrm flipV="1">
            <a:off x="3383280" y="4272742"/>
            <a:ext cx="0" cy="66501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383280" y="2553691"/>
            <a:ext cx="0" cy="47214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9218815" y="4272742"/>
            <a:ext cx="16625" cy="66501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9129389" y="2539865"/>
            <a:ext cx="0" cy="48596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16200000" flipV="1">
            <a:off x="2734888" y="1230283"/>
            <a:ext cx="764771" cy="532015"/>
          </a:xfrm>
          <a:prstGeom prst="bentConnector3">
            <a:avLst>
              <a:gd name="adj1" fmla="val 100000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1447" y="1072581"/>
            <a:ext cx="627942" cy="847417"/>
          </a:xfrm>
          <a:prstGeom prst="rect">
            <a:avLst/>
          </a:prstGeom>
        </p:spPr>
      </p:pic>
      <p:sp>
        <p:nvSpPr>
          <p:cNvPr id="42" name="Round Same Side Corner Rectangle 41"/>
          <p:cNvSpPr/>
          <p:nvPr/>
        </p:nvSpPr>
        <p:spPr>
          <a:xfrm>
            <a:off x="2801389" y="5818909"/>
            <a:ext cx="1163782" cy="764772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Transaction 15.11.2014 – actually posted to DEF 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3" name="Round Same Side Corner Rectangle 42"/>
          <p:cNvSpPr/>
          <p:nvPr/>
        </p:nvSpPr>
        <p:spPr>
          <a:xfrm>
            <a:off x="8674331" y="5818909"/>
            <a:ext cx="1122218" cy="764772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Transaction 15.11.2014 – in today’s report shown as posted to ABC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4835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Voigt, Bettina (external - Temp Staff)</dc:creator>
  <cp:lastModifiedBy>Voigt, Bettina (external - Temp Staff)</cp:lastModifiedBy>
  <cp:revision>5</cp:revision>
  <dcterms:created xsi:type="dcterms:W3CDTF">2015-04-27T10:38:26Z</dcterms:created>
  <dcterms:modified xsi:type="dcterms:W3CDTF">2015-04-27T13:07:58Z</dcterms:modified>
</cp:coreProperties>
</file>